
<file path=[Content_Types].xml><?xml version="1.0" encoding="utf-8"?>
<Types xmlns="http://schemas.openxmlformats.org/package/2006/content-types">
  <Default Extension="png" ContentType="image/png"/>
  <Default Extension="m4a" ContentType="audio/mp4"/>
  <Default Extension="wma" ContentType="audio/x-ms-wma"/>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40" r:id="rId4"/>
  </p:sldMasterIdLst>
  <p:notesMasterIdLst>
    <p:notesMasterId r:id="rId12"/>
  </p:notesMasterIdLst>
  <p:sldIdLst>
    <p:sldId id="268" r:id="rId5"/>
    <p:sldId id="270" r:id="rId6"/>
    <p:sldId id="271" r:id="rId7"/>
    <p:sldId id="272" r:id="rId8"/>
    <p:sldId id="273" r:id="rId9"/>
    <p:sldId id="275" r:id="rId10"/>
    <p:sldId id="27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5696AD6-3427-425A-A57A-D69E5CB72357}" v="14" dt="2021-02-28T19:32:44.9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197"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425EA4-0FA9-4863-95C3-1F1583DA647D}" type="doc">
      <dgm:prSet loTypeId="urn:microsoft.com/office/officeart/2016/7/layout/HexagonTimeline" loCatId="process" qsTypeId="urn:microsoft.com/office/officeart/2005/8/quickstyle/simple2" qsCatId="simple" csTypeId="urn:microsoft.com/office/officeart/2005/8/colors/accent1_2" csCatId="accent1" phldr="1"/>
      <dgm:spPr/>
      <dgm:t>
        <a:bodyPr/>
        <a:lstStyle/>
        <a:p>
          <a:endParaRPr lang="en-US"/>
        </a:p>
      </dgm:t>
    </dgm:pt>
    <dgm:pt modelId="{04824BE9-7EB9-4D60-A923-831A54688A00}">
      <dgm:prSet/>
      <dgm:spPr/>
      <dgm:t>
        <a:bodyPr/>
        <a:lstStyle/>
        <a:p>
          <a:endParaRPr lang="en-US" dirty="0"/>
        </a:p>
      </dgm:t>
    </dgm:pt>
    <dgm:pt modelId="{865BC876-4901-4EE5-978C-F3D2EF27B880}" type="parTrans" cxnId="{48452138-66C7-4EB0-A00B-2AF5C18D511A}">
      <dgm:prSet/>
      <dgm:spPr/>
      <dgm:t>
        <a:bodyPr/>
        <a:lstStyle/>
        <a:p>
          <a:endParaRPr lang="en-US"/>
        </a:p>
      </dgm:t>
    </dgm:pt>
    <dgm:pt modelId="{82050E97-EB25-4E05-AA90-0893206E745D}" type="sibTrans" cxnId="{48452138-66C7-4EB0-A00B-2AF5C18D511A}">
      <dgm:prSet/>
      <dgm:spPr/>
      <dgm:t>
        <a:bodyPr/>
        <a:lstStyle/>
        <a:p>
          <a:endParaRPr lang="en-US"/>
        </a:p>
      </dgm:t>
    </dgm:pt>
    <dgm:pt modelId="{8514A0AB-6D40-440F-BC32-08D2F16CFF4D}">
      <dgm:prSet/>
      <dgm:spPr/>
      <dgm:t>
        <a:bodyPr/>
        <a:lstStyle/>
        <a:p>
          <a:r>
            <a:rPr lang="bg-BG" dirty="0"/>
            <a:t>Как се играе играта</a:t>
          </a:r>
          <a:endParaRPr lang="en-US" dirty="0"/>
        </a:p>
      </dgm:t>
    </dgm:pt>
    <dgm:pt modelId="{A7F567D4-1435-43A2-BB9C-C9A7DA66A7D9}" type="parTrans" cxnId="{E4290CF1-F7B4-4011-AF4E-51F168AF0071}">
      <dgm:prSet/>
      <dgm:spPr/>
      <dgm:t>
        <a:bodyPr/>
        <a:lstStyle/>
        <a:p>
          <a:endParaRPr lang="en-US"/>
        </a:p>
      </dgm:t>
    </dgm:pt>
    <dgm:pt modelId="{2CAC6E7E-BFF3-4E0B-9BDD-BF150B36C84C}" type="sibTrans" cxnId="{E4290CF1-F7B4-4011-AF4E-51F168AF0071}">
      <dgm:prSet/>
      <dgm:spPr/>
      <dgm:t>
        <a:bodyPr/>
        <a:lstStyle/>
        <a:p>
          <a:endParaRPr lang="en-US"/>
        </a:p>
      </dgm:t>
    </dgm:pt>
    <dgm:pt modelId="{1BD5C8B2-719D-4A9B-BAB5-E468758CBBB2}">
      <dgm:prSet/>
      <dgm:spPr/>
      <dgm:t>
        <a:bodyPr/>
        <a:lstStyle/>
        <a:p>
          <a:r>
            <a:rPr lang="bg-BG" dirty="0"/>
            <a:t>Как да трупаме точки</a:t>
          </a:r>
          <a:endParaRPr lang="en-US" dirty="0"/>
        </a:p>
      </dgm:t>
    </dgm:pt>
    <dgm:pt modelId="{FDEF5993-0EF6-47D3-A927-F4A1BAC36B55}" type="parTrans" cxnId="{92974222-F1AB-45D4-80D2-2168EF0EC118}">
      <dgm:prSet/>
      <dgm:spPr/>
      <dgm:t>
        <a:bodyPr/>
        <a:lstStyle/>
        <a:p>
          <a:endParaRPr lang="en-US"/>
        </a:p>
      </dgm:t>
    </dgm:pt>
    <dgm:pt modelId="{A2829CDA-00F5-4735-933D-FEA573E49E97}" type="sibTrans" cxnId="{92974222-F1AB-45D4-80D2-2168EF0EC118}">
      <dgm:prSet/>
      <dgm:spPr/>
      <dgm:t>
        <a:bodyPr/>
        <a:lstStyle/>
        <a:p>
          <a:endParaRPr lang="en-US"/>
        </a:p>
      </dgm:t>
    </dgm:pt>
    <dgm:pt modelId="{7AE4D198-9DAE-4345-BDFE-6195C436FB8E}">
      <dgm:prSet/>
      <dgm:spPr/>
      <dgm:t>
        <a:bodyPr/>
        <a:lstStyle/>
        <a:p>
          <a:r>
            <a:rPr lang="bg-BG" dirty="0"/>
            <a:t>Функции на играта</a:t>
          </a:r>
          <a:endParaRPr lang="en-US" dirty="0"/>
        </a:p>
      </dgm:t>
    </dgm:pt>
    <dgm:pt modelId="{06024587-790C-4BA3-A3A8-29FFB785FBA8}" type="parTrans" cxnId="{25D03FB3-4EB1-49FE-BDEA-9397F3FB9186}">
      <dgm:prSet/>
      <dgm:spPr/>
      <dgm:t>
        <a:bodyPr/>
        <a:lstStyle/>
        <a:p>
          <a:endParaRPr lang="en-US"/>
        </a:p>
      </dgm:t>
    </dgm:pt>
    <dgm:pt modelId="{E4269B33-898F-4057-9C7B-6FD9D7123A3D}" type="sibTrans" cxnId="{25D03FB3-4EB1-49FE-BDEA-9397F3FB9186}">
      <dgm:prSet/>
      <dgm:spPr/>
      <dgm:t>
        <a:bodyPr/>
        <a:lstStyle/>
        <a:p>
          <a:endParaRPr lang="en-US"/>
        </a:p>
      </dgm:t>
    </dgm:pt>
    <dgm:pt modelId="{0EC7F129-FBEE-41F7-973F-FB36E9042B15}">
      <dgm:prSet/>
      <dgm:spPr/>
      <dgm:t>
        <a:bodyPr/>
        <a:lstStyle/>
        <a:p>
          <a:endParaRPr lang="en-US" dirty="0"/>
        </a:p>
      </dgm:t>
    </dgm:pt>
    <dgm:pt modelId="{384C1090-EA9E-4FF9-B477-4CD6DEDBF803}" type="parTrans" cxnId="{F5FFA937-74EC-4583-9A24-695EF69B7EC0}">
      <dgm:prSet/>
      <dgm:spPr/>
      <dgm:t>
        <a:bodyPr/>
        <a:lstStyle/>
        <a:p>
          <a:endParaRPr lang="en-US"/>
        </a:p>
      </dgm:t>
    </dgm:pt>
    <dgm:pt modelId="{36483FF5-BE1E-4027-9DD4-788569780979}" type="sibTrans" cxnId="{F5FFA937-74EC-4583-9A24-695EF69B7EC0}">
      <dgm:prSet/>
      <dgm:spPr/>
      <dgm:t>
        <a:bodyPr/>
        <a:lstStyle/>
        <a:p>
          <a:endParaRPr lang="en-US"/>
        </a:p>
      </dgm:t>
    </dgm:pt>
    <dgm:pt modelId="{FD5B69B4-DA22-4999-96BE-329BBE1A9CB9}">
      <dgm:prSet/>
      <dgm:spPr/>
      <dgm:t>
        <a:bodyPr/>
        <a:lstStyle/>
        <a:p>
          <a:r>
            <a:rPr lang="bg-BG" dirty="0"/>
            <a:t>Функции за игралното поле</a:t>
          </a:r>
          <a:endParaRPr lang="en-US" dirty="0"/>
        </a:p>
      </dgm:t>
    </dgm:pt>
    <dgm:pt modelId="{52FCD964-7AF0-4BCA-B26E-5AB157A27B7B}" type="parTrans" cxnId="{9CB988C8-EE23-4CFC-9107-98D114873318}">
      <dgm:prSet/>
      <dgm:spPr/>
      <dgm:t>
        <a:bodyPr/>
        <a:lstStyle/>
        <a:p>
          <a:endParaRPr lang="en-US"/>
        </a:p>
      </dgm:t>
    </dgm:pt>
    <dgm:pt modelId="{0DB6A175-3261-4CA0-96EB-C3F6B9789EDC}" type="sibTrans" cxnId="{9CB988C8-EE23-4CFC-9107-98D114873318}">
      <dgm:prSet/>
      <dgm:spPr/>
      <dgm:t>
        <a:bodyPr/>
        <a:lstStyle/>
        <a:p>
          <a:endParaRPr lang="en-US"/>
        </a:p>
      </dgm:t>
    </dgm:pt>
    <dgm:pt modelId="{E52BE8A1-F1F8-448F-91C3-318DD96FF143}">
      <dgm:prSet/>
      <dgm:spPr/>
      <dgm:t>
        <a:bodyPr/>
        <a:lstStyle/>
        <a:p>
          <a:endParaRPr lang="en-US" dirty="0"/>
        </a:p>
      </dgm:t>
    </dgm:pt>
    <dgm:pt modelId="{C30DE328-725B-4943-8ED3-F159E613462D}" type="sibTrans" cxnId="{D3FE041C-E472-4352-8148-EA75B043106C}">
      <dgm:prSet/>
      <dgm:spPr/>
      <dgm:t>
        <a:bodyPr/>
        <a:lstStyle/>
        <a:p>
          <a:endParaRPr lang="en-US"/>
        </a:p>
      </dgm:t>
    </dgm:pt>
    <dgm:pt modelId="{D0D116B7-7747-479B-9D74-B513864CD302}" type="parTrans" cxnId="{D3FE041C-E472-4352-8148-EA75B043106C}">
      <dgm:prSet/>
      <dgm:spPr/>
      <dgm:t>
        <a:bodyPr/>
        <a:lstStyle/>
        <a:p>
          <a:endParaRPr lang="en-US"/>
        </a:p>
      </dgm:t>
    </dgm:pt>
    <dgm:pt modelId="{A45FD2F9-020C-47D9-960D-DE9CADA8AF35}">
      <dgm:prSet phldr="0"/>
      <dgm:spPr/>
      <dgm:t>
        <a:bodyPr/>
        <a:lstStyle/>
        <a:p>
          <a:pPr rtl="0"/>
          <a:endParaRPr lang="en-US" dirty="0">
            <a:latin typeface="Century Schoolbook" panose="02040604050505020304"/>
          </a:endParaRPr>
        </a:p>
      </dgm:t>
    </dgm:pt>
    <dgm:pt modelId="{0FFFD058-6376-43FA-BD72-06EA6BB15A0C}" type="parTrans" cxnId="{D5F19A9A-6F14-4EC0-A92E-07E002117133}">
      <dgm:prSet/>
      <dgm:spPr/>
    </dgm:pt>
    <dgm:pt modelId="{E2AB1639-76D4-4E63-84EA-AC2477555726}" type="sibTrans" cxnId="{D5F19A9A-6F14-4EC0-A92E-07E002117133}">
      <dgm:prSet/>
      <dgm:spPr/>
    </dgm:pt>
    <dgm:pt modelId="{E364E851-BF22-4F9E-B2A1-FF43A56191BF}" type="pres">
      <dgm:prSet presAssocID="{8F425EA4-0FA9-4863-95C3-1F1583DA647D}" presName="Name0" presStyleCnt="0">
        <dgm:presLayoutVars>
          <dgm:chMax/>
          <dgm:chPref/>
          <dgm:animLvl val="lvl"/>
        </dgm:presLayoutVars>
      </dgm:prSet>
      <dgm:spPr/>
      <dgm:t>
        <a:bodyPr/>
        <a:lstStyle/>
        <a:p>
          <a:endParaRPr lang="en-US"/>
        </a:p>
      </dgm:t>
    </dgm:pt>
    <dgm:pt modelId="{7DB16D52-F06B-474A-954F-365A162DACDE}" type="pres">
      <dgm:prSet presAssocID="{04824BE9-7EB9-4D60-A923-831A54688A00}" presName="composite" presStyleCnt="0"/>
      <dgm:spPr/>
    </dgm:pt>
    <dgm:pt modelId="{5C18EEFA-291E-4A7C-A68E-CC7E9B6B1AE1}" type="pres">
      <dgm:prSet presAssocID="{04824BE9-7EB9-4D60-A923-831A54688A00}" presName="Parent1" presStyleLbl="alignNode1" presStyleIdx="0" presStyleCnt="4">
        <dgm:presLayoutVars>
          <dgm:chMax val="1"/>
          <dgm:chPref val="1"/>
          <dgm:bulletEnabled val="1"/>
        </dgm:presLayoutVars>
      </dgm:prSet>
      <dgm:spPr/>
      <dgm:t>
        <a:bodyPr/>
        <a:lstStyle/>
        <a:p>
          <a:endParaRPr lang="en-US"/>
        </a:p>
      </dgm:t>
    </dgm:pt>
    <dgm:pt modelId="{64FD059F-75BD-4C77-A614-674F56278444}" type="pres">
      <dgm:prSet presAssocID="{04824BE9-7EB9-4D60-A923-831A54688A00}" presName="Childtext1" presStyleLbl="revTx" presStyleIdx="0" presStyleCnt="4">
        <dgm:presLayoutVars>
          <dgm:chMax val="0"/>
          <dgm:chPref val="0"/>
          <dgm:bulletEnabled/>
        </dgm:presLayoutVars>
      </dgm:prSet>
      <dgm:spPr/>
      <dgm:t>
        <a:bodyPr/>
        <a:lstStyle/>
        <a:p>
          <a:endParaRPr lang="en-US"/>
        </a:p>
      </dgm:t>
    </dgm:pt>
    <dgm:pt modelId="{7DDCEA5E-661F-44C8-87F1-54566FC89C36}" type="pres">
      <dgm:prSet presAssocID="{04824BE9-7EB9-4D60-A923-831A54688A00}"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187069CC-1F84-4379-A99A-6EA4134275D5}" type="pres">
      <dgm:prSet presAssocID="{04824BE9-7EB9-4D60-A923-831A54688A00}" presName="ConnectLineEnd" presStyleLbl="node1" presStyleIdx="0" presStyleCnt="4"/>
      <dgm:spPr/>
    </dgm:pt>
    <dgm:pt modelId="{5254AC4B-9F99-4B50-8235-2D249A5F81FC}" type="pres">
      <dgm:prSet presAssocID="{04824BE9-7EB9-4D60-A923-831A54688A00}" presName="EmptyPane" presStyleCnt="0"/>
      <dgm:spPr/>
    </dgm:pt>
    <dgm:pt modelId="{55AD9539-5D8D-4E6C-AF5D-120888DD0ED6}" type="pres">
      <dgm:prSet presAssocID="{82050E97-EB25-4E05-AA90-0893206E745D}" presName="spaceBetweenRectangles" presStyleLbl="fgAcc1" presStyleIdx="0" presStyleCnt="3"/>
      <dgm:spPr/>
    </dgm:pt>
    <dgm:pt modelId="{B964A8EC-F3C6-475E-A6B6-2CFB5F23009C}" type="pres">
      <dgm:prSet presAssocID="{A45FD2F9-020C-47D9-960D-DE9CADA8AF35}" presName="composite" presStyleCnt="0"/>
      <dgm:spPr/>
    </dgm:pt>
    <dgm:pt modelId="{0F1F149C-8F2D-416F-938A-AFB590A5471B}" type="pres">
      <dgm:prSet presAssocID="{A45FD2F9-020C-47D9-960D-DE9CADA8AF35}" presName="Parent1" presStyleLbl="alignNode1" presStyleIdx="1" presStyleCnt="4">
        <dgm:presLayoutVars>
          <dgm:chMax val="1"/>
          <dgm:chPref val="1"/>
          <dgm:bulletEnabled val="1"/>
        </dgm:presLayoutVars>
      </dgm:prSet>
      <dgm:spPr/>
      <dgm:t>
        <a:bodyPr/>
        <a:lstStyle/>
        <a:p>
          <a:endParaRPr lang="en-US"/>
        </a:p>
      </dgm:t>
    </dgm:pt>
    <dgm:pt modelId="{47643320-12DB-4B11-B301-E02204AFE42A}" type="pres">
      <dgm:prSet presAssocID="{A45FD2F9-020C-47D9-960D-DE9CADA8AF35}" presName="Childtext1" presStyleLbl="revTx" presStyleIdx="1" presStyleCnt="4">
        <dgm:presLayoutVars>
          <dgm:chMax val="0"/>
          <dgm:chPref val="0"/>
          <dgm:bulletEnabled/>
        </dgm:presLayoutVars>
      </dgm:prSet>
      <dgm:spPr/>
      <dgm:t>
        <a:bodyPr/>
        <a:lstStyle/>
        <a:p>
          <a:endParaRPr lang="en-US"/>
        </a:p>
      </dgm:t>
    </dgm:pt>
    <dgm:pt modelId="{98B1F554-B399-4580-A0D0-59F9A4B96EA0}" type="pres">
      <dgm:prSet presAssocID="{A45FD2F9-020C-47D9-960D-DE9CADA8AF35}"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9B7103F8-C236-45F9-97FD-41750F4990E8}" type="pres">
      <dgm:prSet presAssocID="{A45FD2F9-020C-47D9-960D-DE9CADA8AF35}" presName="ConnectLineEnd" presStyleLbl="node1" presStyleIdx="1" presStyleCnt="4"/>
      <dgm:spPr/>
    </dgm:pt>
    <dgm:pt modelId="{FF582186-9C8B-41F8-866A-3DE33CD21685}" type="pres">
      <dgm:prSet presAssocID="{A45FD2F9-020C-47D9-960D-DE9CADA8AF35}" presName="EmptyPane" presStyleCnt="0"/>
      <dgm:spPr/>
    </dgm:pt>
    <dgm:pt modelId="{1BA3661D-9AF9-43F6-9B41-974C0653FDCD}" type="pres">
      <dgm:prSet presAssocID="{E2AB1639-76D4-4E63-84EA-AC2477555726}" presName="spaceBetweenRectangles" presStyleLbl="fgAcc1" presStyleIdx="1" presStyleCnt="3"/>
      <dgm:spPr/>
    </dgm:pt>
    <dgm:pt modelId="{E4F9DBCB-DBBD-4F2A-BC22-3A11165F3E16}" type="pres">
      <dgm:prSet presAssocID="{E52BE8A1-F1F8-448F-91C3-318DD96FF143}" presName="composite" presStyleCnt="0"/>
      <dgm:spPr/>
    </dgm:pt>
    <dgm:pt modelId="{C61D472C-B7F8-45E0-B706-6D8C2E4E08AB}" type="pres">
      <dgm:prSet presAssocID="{E52BE8A1-F1F8-448F-91C3-318DD96FF143}" presName="Parent1" presStyleLbl="alignNode1" presStyleIdx="2" presStyleCnt="4">
        <dgm:presLayoutVars>
          <dgm:chMax val="1"/>
          <dgm:chPref val="1"/>
          <dgm:bulletEnabled val="1"/>
        </dgm:presLayoutVars>
      </dgm:prSet>
      <dgm:spPr/>
      <dgm:t>
        <a:bodyPr/>
        <a:lstStyle/>
        <a:p>
          <a:endParaRPr lang="en-US"/>
        </a:p>
      </dgm:t>
    </dgm:pt>
    <dgm:pt modelId="{03B57377-53AB-463A-A4A7-C29E1AF0FFBE}" type="pres">
      <dgm:prSet presAssocID="{E52BE8A1-F1F8-448F-91C3-318DD96FF143}" presName="Childtext1" presStyleLbl="revTx" presStyleIdx="2" presStyleCnt="4">
        <dgm:presLayoutVars>
          <dgm:chMax val="0"/>
          <dgm:chPref val="0"/>
          <dgm:bulletEnabled/>
        </dgm:presLayoutVars>
      </dgm:prSet>
      <dgm:spPr/>
      <dgm:t>
        <a:bodyPr/>
        <a:lstStyle/>
        <a:p>
          <a:endParaRPr lang="en-US"/>
        </a:p>
      </dgm:t>
    </dgm:pt>
    <dgm:pt modelId="{729E56DF-2A5B-41DC-87AD-B153470AB98D}" type="pres">
      <dgm:prSet presAssocID="{E52BE8A1-F1F8-448F-91C3-318DD96FF143}"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92013FAB-F884-45DB-96FF-6EA8C4390967}" type="pres">
      <dgm:prSet presAssocID="{E52BE8A1-F1F8-448F-91C3-318DD96FF143}" presName="ConnectLineEnd" presStyleLbl="node1" presStyleIdx="2" presStyleCnt="4"/>
      <dgm:spPr/>
    </dgm:pt>
    <dgm:pt modelId="{C07FBBB7-DA18-40F6-A2B1-2801F7B3A5E5}" type="pres">
      <dgm:prSet presAssocID="{E52BE8A1-F1F8-448F-91C3-318DD96FF143}" presName="EmptyPane" presStyleCnt="0"/>
      <dgm:spPr/>
    </dgm:pt>
    <dgm:pt modelId="{02A4A300-F6A0-4682-9F86-F5510B773AA5}" type="pres">
      <dgm:prSet presAssocID="{C30DE328-725B-4943-8ED3-F159E613462D}" presName="spaceBetweenRectangles" presStyleLbl="fgAcc1" presStyleIdx="2" presStyleCnt="3"/>
      <dgm:spPr/>
    </dgm:pt>
    <dgm:pt modelId="{0A3383BE-81D8-497D-B7EB-D7383E692980}" type="pres">
      <dgm:prSet presAssocID="{0EC7F129-FBEE-41F7-973F-FB36E9042B15}" presName="composite" presStyleCnt="0"/>
      <dgm:spPr/>
    </dgm:pt>
    <dgm:pt modelId="{F2C7FECE-7794-4225-A78E-6C159942A590}" type="pres">
      <dgm:prSet presAssocID="{0EC7F129-FBEE-41F7-973F-FB36E9042B15}" presName="Parent1" presStyleLbl="alignNode1" presStyleIdx="3" presStyleCnt="4">
        <dgm:presLayoutVars>
          <dgm:chMax val="1"/>
          <dgm:chPref val="1"/>
          <dgm:bulletEnabled val="1"/>
        </dgm:presLayoutVars>
      </dgm:prSet>
      <dgm:spPr/>
      <dgm:t>
        <a:bodyPr/>
        <a:lstStyle/>
        <a:p>
          <a:endParaRPr lang="en-US"/>
        </a:p>
      </dgm:t>
    </dgm:pt>
    <dgm:pt modelId="{8449CEE9-17DC-49C4-A051-6C65B8B7BE04}" type="pres">
      <dgm:prSet presAssocID="{0EC7F129-FBEE-41F7-973F-FB36E9042B15}" presName="Childtext1" presStyleLbl="revTx" presStyleIdx="3" presStyleCnt="4">
        <dgm:presLayoutVars>
          <dgm:chMax val="0"/>
          <dgm:chPref val="0"/>
          <dgm:bulletEnabled/>
        </dgm:presLayoutVars>
      </dgm:prSet>
      <dgm:spPr/>
      <dgm:t>
        <a:bodyPr/>
        <a:lstStyle/>
        <a:p>
          <a:endParaRPr lang="en-US"/>
        </a:p>
      </dgm:t>
    </dgm:pt>
    <dgm:pt modelId="{1B15BCF0-B43E-4423-9E9C-DE9C972D7AF2}" type="pres">
      <dgm:prSet presAssocID="{0EC7F129-FBEE-41F7-973F-FB36E9042B15}"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443BC17D-024A-452D-B200-E779784A5DBE}" type="pres">
      <dgm:prSet presAssocID="{0EC7F129-FBEE-41F7-973F-FB36E9042B15}" presName="ConnectLineEnd" presStyleLbl="node1" presStyleIdx="3" presStyleCnt="4"/>
      <dgm:spPr/>
    </dgm:pt>
    <dgm:pt modelId="{DDEDCD6B-AA1E-413B-A8F0-5DA95B655286}" type="pres">
      <dgm:prSet presAssocID="{0EC7F129-FBEE-41F7-973F-FB36E9042B15}" presName="EmptyPane" presStyleCnt="0"/>
      <dgm:spPr/>
    </dgm:pt>
  </dgm:ptLst>
  <dgm:cxnLst>
    <dgm:cxn modelId="{BBBAF552-CE33-47E3-BCC1-A105A1BCF04B}" type="presOf" srcId="{7AE4D198-9DAE-4345-BDFE-6195C436FB8E}" destId="{03B57377-53AB-463A-A4A7-C29E1AF0FFBE}" srcOrd="0" destOrd="0" presId="urn:microsoft.com/office/officeart/2016/7/layout/HexagonTimeline"/>
    <dgm:cxn modelId="{A2D9C4B6-2B5E-4775-8975-2B8A6FB8E1C2}" type="presOf" srcId="{0EC7F129-FBEE-41F7-973F-FB36E9042B15}" destId="{F2C7FECE-7794-4225-A78E-6C159942A590}" srcOrd="0" destOrd="0" presId="urn:microsoft.com/office/officeart/2016/7/layout/HexagonTimeline"/>
    <dgm:cxn modelId="{D5F19A9A-6F14-4EC0-A92E-07E002117133}" srcId="{8F425EA4-0FA9-4863-95C3-1F1583DA647D}" destId="{A45FD2F9-020C-47D9-960D-DE9CADA8AF35}" srcOrd="1" destOrd="0" parTransId="{0FFFD058-6376-43FA-BD72-06EA6BB15A0C}" sibTransId="{E2AB1639-76D4-4E63-84EA-AC2477555726}"/>
    <dgm:cxn modelId="{A96E3B35-A14F-4776-930E-BFBE3D36252A}" type="presOf" srcId="{1BD5C8B2-719D-4A9B-BAB5-E468758CBBB2}" destId="{47643320-12DB-4B11-B301-E02204AFE42A}" srcOrd="0" destOrd="0" presId="urn:microsoft.com/office/officeart/2016/7/layout/HexagonTimeline"/>
    <dgm:cxn modelId="{E4290CF1-F7B4-4011-AF4E-51F168AF0071}" srcId="{04824BE9-7EB9-4D60-A923-831A54688A00}" destId="{8514A0AB-6D40-440F-BC32-08D2F16CFF4D}" srcOrd="0" destOrd="0" parTransId="{A7F567D4-1435-43A2-BB9C-C9A7DA66A7D9}" sibTransId="{2CAC6E7E-BFF3-4E0B-9BDD-BF150B36C84C}"/>
    <dgm:cxn modelId="{D92E0AD9-4741-4ED9-AD76-ED31A0A1EDBC}" type="presOf" srcId="{8514A0AB-6D40-440F-BC32-08D2F16CFF4D}" destId="{64FD059F-75BD-4C77-A614-674F56278444}" srcOrd="0" destOrd="0" presId="urn:microsoft.com/office/officeart/2016/7/layout/HexagonTimeline"/>
    <dgm:cxn modelId="{9CB988C8-EE23-4CFC-9107-98D114873318}" srcId="{0EC7F129-FBEE-41F7-973F-FB36E9042B15}" destId="{FD5B69B4-DA22-4999-96BE-329BBE1A9CB9}" srcOrd="0" destOrd="0" parTransId="{52FCD964-7AF0-4BCA-B26E-5AB157A27B7B}" sibTransId="{0DB6A175-3261-4CA0-96EB-C3F6B9789EDC}"/>
    <dgm:cxn modelId="{7B2AA864-51DE-4F55-AE8A-D0D320EB9BC8}" type="presOf" srcId="{8F425EA4-0FA9-4863-95C3-1F1583DA647D}" destId="{E364E851-BF22-4F9E-B2A1-FF43A56191BF}" srcOrd="0" destOrd="0" presId="urn:microsoft.com/office/officeart/2016/7/layout/HexagonTimeline"/>
    <dgm:cxn modelId="{DC4A1E56-4959-48C4-936C-22B068934B3E}" type="presOf" srcId="{A45FD2F9-020C-47D9-960D-DE9CADA8AF35}" destId="{0F1F149C-8F2D-416F-938A-AFB590A5471B}" srcOrd="0" destOrd="0" presId="urn:microsoft.com/office/officeart/2016/7/layout/HexagonTimeline"/>
    <dgm:cxn modelId="{F5FFA937-74EC-4583-9A24-695EF69B7EC0}" srcId="{8F425EA4-0FA9-4863-95C3-1F1583DA647D}" destId="{0EC7F129-FBEE-41F7-973F-FB36E9042B15}" srcOrd="3" destOrd="0" parTransId="{384C1090-EA9E-4FF9-B477-4CD6DEDBF803}" sibTransId="{36483FF5-BE1E-4027-9DD4-788569780979}"/>
    <dgm:cxn modelId="{92974222-F1AB-45D4-80D2-2168EF0EC118}" srcId="{A45FD2F9-020C-47D9-960D-DE9CADA8AF35}" destId="{1BD5C8B2-719D-4A9B-BAB5-E468758CBBB2}" srcOrd="0" destOrd="0" parTransId="{FDEF5993-0EF6-47D3-A927-F4A1BAC36B55}" sibTransId="{A2829CDA-00F5-4735-933D-FEA573E49E97}"/>
    <dgm:cxn modelId="{08B5311A-4A20-44E0-AFDD-536F1A413356}" type="presOf" srcId="{04824BE9-7EB9-4D60-A923-831A54688A00}" destId="{5C18EEFA-291E-4A7C-A68E-CC7E9B6B1AE1}" srcOrd="0" destOrd="0" presId="urn:microsoft.com/office/officeart/2016/7/layout/HexagonTimeline"/>
    <dgm:cxn modelId="{25D03FB3-4EB1-49FE-BDEA-9397F3FB9186}" srcId="{E52BE8A1-F1F8-448F-91C3-318DD96FF143}" destId="{7AE4D198-9DAE-4345-BDFE-6195C436FB8E}" srcOrd="0" destOrd="0" parTransId="{06024587-790C-4BA3-A3A8-29FFB785FBA8}" sibTransId="{E4269B33-898F-4057-9C7B-6FD9D7123A3D}"/>
    <dgm:cxn modelId="{2A98D25D-EC9D-4C2C-AB2B-C7CA04488B5A}" type="presOf" srcId="{FD5B69B4-DA22-4999-96BE-329BBE1A9CB9}" destId="{8449CEE9-17DC-49C4-A051-6C65B8B7BE04}" srcOrd="0" destOrd="0" presId="urn:microsoft.com/office/officeart/2016/7/layout/HexagonTimeline"/>
    <dgm:cxn modelId="{48452138-66C7-4EB0-A00B-2AF5C18D511A}" srcId="{8F425EA4-0FA9-4863-95C3-1F1583DA647D}" destId="{04824BE9-7EB9-4D60-A923-831A54688A00}" srcOrd="0" destOrd="0" parTransId="{865BC876-4901-4EE5-978C-F3D2EF27B880}" sibTransId="{82050E97-EB25-4E05-AA90-0893206E745D}"/>
    <dgm:cxn modelId="{D3FE041C-E472-4352-8148-EA75B043106C}" srcId="{8F425EA4-0FA9-4863-95C3-1F1583DA647D}" destId="{E52BE8A1-F1F8-448F-91C3-318DD96FF143}" srcOrd="2" destOrd="0" parTransId="{D0D116B7-7747-479B-9D74-B513864CD302}" sibTransId="{C30DE328-725B-4943-8ED3-F159E613462D}"/>
    <dgm:cxn modelId="{09F9EEED-8187-4C5C-A85C-45C3912DB3BC}" type="presOf" srcId="{E52BE8A1-F1F8-448F-91C3-318DD96FF143}" destId="{C61D472C-B7F8-45E0-B706-6D8C2E4E08AB}" srcOrd="0" destOrd="0" presId="urn:microsoft.com/office/officeart/2016/7/layout/HexagonTimeline"/>
    <dgm:cxn modelId="{50D52B71-327C-4F40-9E62-75E17D69A825}" type="presParOf" srcId="{E364E851-BF22-4F9E-B2A1-FF43A56191BF}" destId="{7DB16D52-F06B-474A-954F-365A162DACDE}" srcOrd="0" destOrd="0" presId="urn:microsoft.com/office/officeart/2016/7/layout/HexagonTimeline"/>
    <dgm:cxn modelId="{69361303-B301-4C59-AD1E-B5DBFB392724}" type="presParOf" srcId="{7DB16D52-F06B-474A-954F-365A162DACDE}" destId="{5C18EEFA-291E-4A7C-A68E-CC7E9B6B1AE1}" srcOrd="0" destOrd="0" presId="urn:microsoft.com/office/officeart/2016/7/layout/HexagonTimeline"/>
    <dgm:cxn modelId="{C5481CBC-1F8B-4B8C-99F6-03CDDDAB7B15}" type="presParOf" srcId="{7DB16D52-F06B-474A-954F-365A162DACDE}" destId="{64FD059F-75BD-4C77-A614-674F56278444}" srcOrd="1" destOrd="0" presId="urn:microsoft.com/office/officeart/2016/7/layout/HexagonTimeline"/>
    <dgm:cxn modelId="{A73C8FF1-2A79-485C-A028-707DBE1787D1}" type="presParOf" srcId="{7DB16D52-F06B-474A-954F-365A162DACDE}" destId="{7DDCEA5E-661F-44C8-87F1-54566FC89C36}" srcOrd="2" destOrd="0" presId="urn:microsoft.com/office/officeart/2016/7/layout/HexagonTimeline"/>
    <dgm:cxn modelId="{37F9ED70-3997-4CFC-8667-6CB2ED881AD6}" type="presParOf" srcId="{7DB16D52-F06B-474A-954F-365A162DACDE}" destId="{187069CC-1F84-4379-A99A-6EA4134275D5}" srcOrd="3" destOrd="0" presId="urn:microsoft.com/office/officeart/2016/7/layout/HexagonTimeline"/>
    <dgm:cxn modelId="{59DC36A1-8EFD-4862-9037-271E013CD80B}" type="presParOf" srcId="{7DB16D52-F06B-474A-954F-365A162DACDE}" destId="{5254AC4B-9F99-4B50-8235-2D249A5F81FC}" srcOrd="4" destOrd="0" presId="urn:microsoft.com/office/officeart/2016/7/layout/HexagonTimeline"/>
    <dgm:cxn modelId="{3024DA11-4061-4E76-B456-DBE0A9818DE6}" type="presParOf" srcId="{E364E851-BF22-4F9E-B2A1-FF43A56191BF}" destId="{55AD9539-5D8D-4E6C-AF5D-120888DD0ED6}" srcOrd="1" destOrd="0" presId="urn:microsoft.com/office/officeart/2016/7/layout/HexagonTimeline"/>
    <dgm:cxn modelId="{ADA45ADE-F7A2-4FF8-A505-A01C4FFA5265}" type="presParOf" srcId="{E364E851-BF22-4F9E-B2A1-FF43A56191BF}" destId="{B964A8EC-F3C6-475E-A6B6-2CFB5F23009C}" srcOrd="2" destOrd="0" presId="urn:microsoft.com/office/officeart/2016/7/layout/HexagonTimeline"/>
    <dgm:cxn modelId="{203C4EF8-9406-44B6-8F94-C4DEE63BE4E9}" type="presParOf" srcId="{B964A8EC-F3C6-475E-A6B6-2CFB5F23009C}" destId="{0F1F149C-8F2D-416F-938A-AFB590A5471B}" srcOrd="0" destOrd="0" presId="urn:microsoft.com/office/officeart/2016/7/layout/HexagonTimeline"/>
    <dgm:cxn modelId="{22A452CA-8E58-4843-9ED2-C8CE8EC6C446}" type="presParOf" srcId="{B964A8EC-F3C6-475E-A6B6-2CFB5F23009C}" destId="{47643320-12DB-4B11-B301-E02204AFE42A}" srcOrd="1" destOrd="0" presId="urn:microsoft.com/office/officeart/2016/7/layout/HexagonTimeline"/>
    <dgm:cxn modelId="{F03C4BC7-CFE0-4A1F-A1A3-D9196190281D}" type="presParOf" srcId="{B964A8EC-F3C6-475E-A6B6-2CFB5F23009C}" destId="{98B1F554-B399-4580-A0D0-59F9A4B96EA0}" srcOrd="2" destOrd="0" presId="urn:microsoft.com/office/officeart/2016/7/layout/HexagonTimeline"/>
    <dgm:cxn modelId="{8B5186EC-8EE4-48F2-A1FF-FFAAB6A97AC4}" type="presParOf" srcId="{B964A8EC-F3C6-475E-A6B6-2CFB5F23009C}" destId="{9B7103F8-C236-45F9-97FD-41750F4990E8}" srcOrd="3" destOrd="0" presId="urn:microsoft.com/office/officeart/2016/7/layout/HexagonTimeline"/>
    <dgm:cxn modelId="{A9601FD5-C2D8-41C7-83F4-5C193F1B1F5B}" type="presParOf" srcId="{B964A8EC-F3C6-475E-A6B6-2CFB5F23009C}" destId="{FF582186-9C8B-41F8-866A-3DE33CD21685}" srcOrd="4" destOrd="0" presId="urn:microsoft.com/office/officeart/2016/7/layout/HexagonTimeline"/>
    <dgm:cxn modelId="{7FE41BC4-EF56-48F0-BAE1-F34E78C7BEBC}" type="presParOf" srcId="{E364E851-BF22-4F9E-B2A1-FF43A56191BF}" destId="{1BA3661D-9AF9-43F6-9B41-974C0653FDCD}" srcOrd="3" destOrd="0" presId="urn:microsoft.com/office/officeart/2016/7/layout/HexagonTimeline"/>
    <dgm:cxn modelId="{8D458D2B-CA1A-4843-8773-F10859B7501F}" type="presParOf" srcId="{E364E851-BF22-4F9E-B2A1-FF43A56191BF}" destId="{E4F9DBCB-DBBD-4F2A-BC22-3A11165F3E16}" srcOrd="4" destOrd="0" presId="urn:microsoft.com/office/officeart/2016/7/layout/HexagonTimeline"/>
    <dgm:cxn modelId="{1352F4E9-DF55-45DB-85B5-8777357AEB26}" type="presParOf" srcId="{E4F9DBCB-DBBD-4F2A-BC22-3A11165F3E16}" destId="{C61D472C-B7F8-45E0-B706-6D8C2E4E08AB}" srcOrd="0" destOrd="0" presId="urn:microsoft.com/office/officeart/2016/7/layout/HexagonTimeline"/>
    <dgm:cxn modelId="{3F177D33-B327-467D-85C7-CD3D2438DFFC}" type="presParOf" srcId="{E4F9DBCB-DBBD-4F2A-BC22-3A11165F3E16}" destId="{03B57377-53AB-463A-A4A7-C29E1AF0FFBE}" srcOrd="1" destOrd="0" presId="urn:microsoft.com/office/officeart/2016/7/layout/HexagonTimeline"/>
    <dgm:cxn modelId="{8E1BF675-0CA4-496B-890E-A1D5500C939E}" type="presParOf" srcId="{E4F9DBCB-DBBD-4F2A-BC22-3A11165F3E16}" destId="{729E56DF-2A5B-41DC-87AD-B153470AB98D}" srcOrd="2" destOrd="0" presId="urn:microsoft.com/office/officeart/2016/7/layout/HexagonTimeline"/>
    <dgm:cxn modelId="{ACC7BAA3-8769-417F-8E10-2E499837D93C}" type="presParOf" srcId="{E4F9DBCB-DBBD-4F2A-BC22-3A11165F3E16}" destId="{92013FAB-F884-45DB-96FF-6EA8C4390967}" srcOrd="3" destOrd="0" presId="urn:microsoft.com/office/officeart/2016/7/layout/HexagonTimeline"/>
    <dgm:cxn modelId="{A1D44CFD-6EFC-4225-A570-06E45B9DFEAC}" type="presParOf" srcId="{E4F9DBCB-DBBD-4F2A-BC22-3A11165F3E16}" destId="{C07FBBB7-DA18-40F6-A2B1-2801F7B3A5E5}" srcOrd="4" destOrd="0" presId="urn:microsoft.com/office/officeart/2016/7/layout/HexagonTimeline"/>
    <dgm:cxn modelId="{C1902844-2185-45D1-9DC7-552041351E3D}" type="presParOf" srcId="{E364E851-BF22-4F9E-B2A1-FF43A56191BF}" destId="{02A4A300-F6A0-4682-9F86-F5510B773AA5}" srcOrd="5" destOrd="0" presId="urn:microsoft.com/office/officeart/2016/7/layout/HexagonTimeline"/>
    <dgm:cxn modelId="{8CC58D78-A107-442B-B18B-F716135938DC}" type="presParOf" srcId="{E364E851-BF22-4F9E-B2A1-FF43A56191BF}" destId="{0A3383BE-81D8-497D-B7EB-D7383E692980}" srcOrd="6" destOrd="0" presId="urn:microsoft.com/office/officeart/2016/7/layout/HexagonTimeline"/>
    <dgm:cxn modelId="{3129335A-FA49-45CE-8172-5A6F6253F3CF}" type="presParOf" srcId="{0A3383BE-81D8-497D-B7EB-D7383E692980}" destId="{F2C7FECE-7794-4225-A78E-6C159942A590}" srcOrd="0" destOrd="0" presId="urn:microsoft.com/office/officeart/2016/7/layout/HexagonTimeline"/>
    <dgm:cxn modelId="{B32084F1-87DD-4C0C-A676-42FC6469B650}" type="presParOf" srcId="{0A3383BE-81D8-497D-B7EB-D7383E692980}" destId="{8449CEE9-17DC-49C4-A051-6C65B8B7BE04}" srcOrd="1" destOrd="0" presId="urn:microsoft.com/office/officeart/2016/7/layout/HexagonTimeline"/>
    <dgm:cxn modelId="{DAB85F0C-7220-4F91-84F6-558865D63D46}" type="presParOf" srcId="{0A3383BE-81D8-497D-B7EB-D7383E692980}" destId="{1B15BCF0-B43E-4423-9E9C-DE9C972D7AF2}" srcOrd="2" destOrd="0" presId="urn:microsoft.com/office/officeart/2016/7/layout/HexagonTimeline"/>
    <dgm:cxn modelId="{0E67C9E2-A2A5-4A2C-933E-8832F2B0E2A3}" type="presParOf" srcId="{0A3383BE-81D8-497D-B7EB-D7383E692980}" destId="{443BC17D-024A-452D-B200-E779784A5DBE}" srcOrd="3" destOrd="0" presId="urn:microsoft.com/office/officeart/2016/7/layout/HexagonTimeline"/>
    <dgm:cxn modelId="{EDD6DF38-0C21-497B-8265-3E50BA9F3C1D}" type="presParOf" srcId="{0A3383BE-81D8-497D-B7EB-D7383E692980}" destId="{DDEDCD6B-AA1E-413B-A8F0-5DA95B655286}"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8176FF-F5B4-4D45-8779-9F0F455743E8}" type="datetimeFigureOut">
              <a:rPr lang="en-US" smtClean="0"/>
              <a:t>3/1/2021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F7FBCA-4BE8-4FB5-91BD-69C6AC6BDB5D}" type="slidenum">
              <a:rPr lang="en-US" smtClean="0"/>
              <a:t>‹#›</a:t>
            </a:fld>
            <a:endParaRPr lang="en-US" dirty="0"/>
          </a:p>
        </p:txBody>
      </p:sp>
    </p:spTree>
    <p:extLst>
      <p:ext uri="{BB962C8B-B14F-4D97-AF65-F5344CB8AC3E}">
        <p14:creationId xmlns:p14="http://schemas.microsoft.com/office/powerpoint/2010/main" val="711236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60ADF3C0-B1FB-42DC-B478-AF84C3CE5C3C}" type="datetime1">
              <a:rPr lang="en-US" smtClean="0"/>
              <a:t>3/1/2021</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1DA58D-CE36-42FB-A681-D4975774D88C}" type="datetime1">
              <a:rPr lang="en-US" smtClean="0"/>
              <a:t>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905E26B-855B-4DB6-BFA6-A35E4D51FCF3}" type="datetime1">
              <a:rPr lang="en-US" smtClean="0"/>
              <a:t>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0EDD5F4-8AF8-46B9-B655-FECF27EF63FD}" type="datetime1">
              <a:rPr lang="en-US" smtClean="0"/>
              <a:t>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119408-9C27-42D0-A3E3-2484768A8F22}" type="datetime1">
              <a:rPr lang="en-US" smtClean="0"/>
              <a:t>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09DC33F-8D7B-46CC-9F59-1A17976147CE}" type="datetime1">
              <a:rPr lang="en-US" smtClean="0"/>
              <a:t>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082513A-523B-4CD2-9C8B-D457F28F4ABD}" type="datetime1">
              <a:rPr lang="en-US" smtClean="0"/>
              <a:t>3/1/2021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B5548E7-81A7-49BE-B31E-01672C55CDBE}" type="datetime1">
              <a:rPr lang="en-US" smtClean="0"/>
              <a:t>3/1/2021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08A03C-BA82-4F79-A730-B582D55F1D51}" type="datetime1">
              <a:rPr lang="en-US" smtClean="0"/>
              <a:t>3/1/2021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417FC7-A8BD-4D51-8A8C-57C129BB2ED5}" type="datetime1">
              <a:rPr lang="en-US" smtClean="0"/>
              <a:t>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B91B8F2-452F-47BB-A0B0-A22052EA7BBF}" type="datetime1">
              <a:rPr lang="en-US" smtClean="0"/>
              <a:t>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EA4FA73F-E3AE-4666-833E-DAC3CC7447FA}" type="datetime1">
              <a:rPr lang="en-US" smtClean="0"/>
              <a:t>3/1/2021</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6.wma"/><Relationship Id="rId1" Type="http://schemas.microsoft.com/office/2007/relationships/media" Target="../media/media6.wm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pic>
        <p:nvPicPr>
          <p:cNvPr id="5" name="Picture 4" descr="close up of pages of a book">
            <a:extLst>
              <a:ext uri="{FF2B5EF4-FFF2-40B4-BE49-F238E27FC236}">
                <a16:creationId xmlns:a16="http://schemas.microsoft.com/office/drawing/2014/main" xmlns="" id="{E8B6E499-B9AF-4C9F-9B5A-1EFCE8B402C0}"/>
              </a:ext>
            </a:extLst>
          </p:cNvPr>
          <p:cNvPicPr>
            <a:picLocks noChangeAspect="1"/>
          </p:cNvPicPr>
          <p:nvPr/>
        </p:nvPicPr>
        <p:blipFill rotWithShape="1">
          <a:blip r:embed="rId4"/>
          <a:srcRect l="28740" r="9545"/>
          <a:stretch/>
        </p:blipFill>
        <p:spPr>
          <a:xfrm>
            <a:off x="452761" y="10"/>
            <a:ext cx="5643239" cy="6857990"/>
          </a:xfrm>
          <a:prstGeom prst="rect">
            <a:avLst/>
          </a:prstGeom>
        </p:spPr>
      </p:pic>
      <p:sp>
        <p:nvSpPr>
          <p:cNvPr id="2" name="Title 1">
            <a:extLst>
              <a:ext uri="{FF2B5EF4-FFF2-40B4-BE49-F238E27FC236}">
                <a16:creationId xmlns:a16="http://schemas.microsoft.com/office/drawing/2014/main" xmlns="" id="{DAE48B8D-7A59-42A4-A61B-B66E6063DD0D}"/>
              </a:ext>
            </a:extLst>
          </p:cNvPr>
          <p:cNvSpPr>
            <a:spLocks noGrp="1"/>
          </p:cNvSpPr>
          <p:nvPr>
            <p:ph type="ctrTitle"/>
          </p:nvPr>
        </p:nvSpPr>
        <p:spPr>
          <a:xfrm>
            <a:off x="6325478" y="583040"/>
            <a:ext cx="7642192" cy="1696673"/>
          </a:xfrm>
        </p:spPr>
        <p:txBody>
          <a:bodyPr>
            <a:noAutofit/>
          </a:bodyPr>
          <a:lstStyle/>
          <a:p>
            <a:r>
              <a:rPr lang="en-US" sz="4800" dirty="0" err="1"/>
              <a:t>WordGuessingGame</a:t>
            </a:r>
            <a:endParaRPr lang="en-US" sz="4800" dirty="0"/>
          </a:p>
        </p:txBody>
      </p:sp>
      <p:sp>
        <p:nvSpPr>
          <p:cNvPr id="3" name="Subtitle 2">
            <a:extLst>
              <a:ext uri="{FF2B5EF4-FFF2-40B4-BE49-F238E27FC236}">
                <a16:creationId xmlns:a16="http://schemas.microsoft.com/office/drawing/2014/main" xmlns="" id="{93871044-9D2C-42D1-8B31-E3D6F11C6013}"/>
              </a:ext>
            </a:extLst>
          </p:cNvPr>
          <p:cNvSpPr>
            <a:spLocks noGrp="1"/>
          </p:cNvSpPr>
          <p:nvPr>
            <p:ph type="subTitle" idx="1"/>
          </p:nvPr>
        </p:nvSpPr>
        <p:spPr>
          <a:xfrm>
            <a:off x="9840465" y="4012035"/>
            <a:ext cx="3950503" cy="1691640"/>
          </a:xfrm>
        </p:spPr>
        <p:txBody>
          <a:bodyPr>
            <a:normAutofit fontScale="92500" lnSpcReduction="20000"/>
          </a:bodyPr>
          <a:lstStyle/>
          <a:p>
            <a:r>
              <a:rPr lang="bg-BG" dirty="0">
                <a:solidFill>
                  <a:schemeClr val="tx1">
                    <a:lumMod val="85000"/>
                  </a:schemeClr>
                </a:solidFill>
              </a:rPr>
              <a:t>Димитър Грудов</a:t>
            </a:r>
          </a:p>
          <a:p>
            <a:r>
              <a:rPr lang="bg-BG" dirty="0">
                <a:solidFill>
                  <a:schemeClr val="tx1">
                    <a:lumMod val="85000"/>
                  </a:schemeClr>
                </a:solidFill>
              </a:rPr>
              <a:t>Петър Чапкънов</a:t>
            </a:r>
          </a:p>
          <a:p>
            <a:r>
              <a:rPr lang="bg-BG" dirty="0" err="1">
                <a:solidFill>
                  <a:schemeClr val="tx1">
                    <a:lumMod val="85000"/>
                  </a:schemeClr>
                </a:solidFill>
              </a:rPr>
              <a:t>Венилин</a:t>
            </a:r>
            <a:r>
              <a:rPr lang="bg-BG" dirty="0">
                <a:solidFill>
                  <a:schemeClr val="tx1">
                    <a:lumMod val="85000"/>
                  </a:schemeClr>
                </a:solidFill>
              </a:rPr>
              <a:t> Дончев</a:t>
            </a:r>
          </a:p>
          <a:p>
            <a:r>
              <a:rPr lang="bg-BG" dirty="0">
                <a:solidFill>
                  <a:schemeClr val="tx1">
                    <a:lumMod val="85000"/>
                  </a:schemeClr>
                </a:solidFill>
              </a:rPr>
              <a:t>Кирил Димитров</a:t>
            </a:r>
            <a:endParaRPr lang="en-US" dirty="0">
              <a:solidFill>
                <a:schemeClr val="tx1">
                  <a:lumMod val="85000"/>
                </a:schemeClr>
              </a:solidFill>
            </a:endParaRPr>
          </a:p>
        </p:txBody>
      </p:sp>
      <p:pic>
        <p:nvPicPr>
          <p:cNvPr id="4" name="First">
            <a:hlinkClick r:id="" action="ppaction://media"/>
            <a:extLst>
              <a:ext uri="{FF2B5EF4-FFF2-40B4-BE49-F238E27FC236}">
                <a16:creationId xmlns:a16="http://schemas.microsoft.com/office/drawing/2014/main" xmlns="" id="{903D196C-1E2C-465C-A422-C03236F00AA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30487" y="5970160"/>
            <a:ext cx="609600" cy="609600"/>
          </a:xfrm>
          <a:prstGeom prst="rect">
            <a:avLst/>
          </a:prstGeom>
        </p:spPr>
      </p:pic>
    </p:spTree>
    <p:extLst>
      <p:ext uri="{BB962C8B-B14F-4D97-AF65-F5344CB8AC3E}">
        <p14:creationId xmlns:p14="http://schemas.microsoft.com/office/powerpoint/2010/main" val="3226644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B5BABA-6BFF-4FE1-92EC-96E5906F5BC4}"/>
              </a:ext>
            </a:extLst>
          </p:cNvPr>
          <p:cNvSpPr>
            <a:spLocks noGrp="1"/>
          </p:cNvSpPr>
          <p:nvPr>
            <p:ph type="title"/>
          </p:nvPr>
        </p:nvSpPr>
        <p:spPr>
          <a:xfrm>
            <a:off x="1261872" y="365760"/>
            <a:ext cx="9692640" cy="1325562"/>
          </a:xfrm>
        </p:spPr>
        <p:txBody>
          <a:bodyPr>
            <a:normAutofit/>
          </a:bodyPr>
          <a:lstStyle/>
          <a:p>
            <a:r>
              <a:rPr lang="bg-BG" dirty="0"/>
              <a:t>Съдържание</a:t>
            </a:r>
            <a:endParaRPr lang="en-US" dirty="0"/>
          </a:p>
        </p:txBody>
      </p:sp>
      <p:graphicFrame>
        <p:nvGraphicFramePr>
          <p:cNvPr id="18" name="Content Placeholder 2" descr="SmartArt timeline placeholder">
            <a:extLst>
              <a:ext uri="{FF2B5EF4-FFF2-40B4-BE49-F238E27FC236}">
                <a16:creationId xmlns:a16="http://schemas.microsoft.com/office/drawing/2014/main" xmlns="" id="{41635FE1-4BC0-4C3E-B8B9-458DE49C09DE}"/>
              </a:ext>
            </a:extLst>
          </p:cNvPr>
          <p:cNvGraphicFramePr>
            <a:graphicFrameLocks noGrp="1"/>
          </p:cNvGraphicFramePr>
          <p:nvPr>
            <p:ph idx="1"/>
            <p:extLst>
              <p:ext uri="{D42A27DB-BD31-4B8C-83A1-F6EECF244321}">
                <p14:modId xmlns:p14="http://schemas.microsoft.com/office/powerpoint/2010/main" val="1425851964"/>
              </p:ext>
            </p:extLst>
          </p:nvPr>
        </p:nvGraphicFramePr>
        <p:xfrm>
          <a:off x="1262063" y="2013054"/>
          <a:ext cx="8777329" cy="420147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Recorded Sound">
            <a:hlinkClick r:id="" action="ppaction://media"/>
            <a:extLst>
              <a:ext uri="{FF2B5EF4-FFF2-40B4-BE49-F238E27FC236}">
                <a16:creationId xmlns:a16="http://schemas.microsoft.com/office/drawing/2014/main" xmlns="" id="{BBB81712-C761-4FEC-A567-9BFF7E27167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569911" y="418941"/>
            <a:ext cx="609600" cy="609600"/>
          </a:xfrm>
          <a:prstGeom prst="rect">
            <a:avLst/>
          </a:prstGeom>
        </p:spPr>
      </p:pic>
    </p:spTree>
    <p:extLst>
      <p:ext uri="{BB962C8B-B14F-4D97-AF65-F5344CB8AC3E}">
        <p14:creationId xmlns:p14="http://schemas.microsoft.com/office/powerpoint/2010/main" val="692096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2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77982" y="788564"/>
            <a:ext cx="9418320" cy="782273"/>
          </a:xfrm>
        </p:spPr>
        <p:txBody>
          <a:bodyPr>
            <a:normAutofit/>
          </a:bodyPr>
          <a:lstStyle/>
          <a:p>
            <a:r>
              <a:rPr lang="bg-BG" sz="4800" dirty="0"/>
              <a:t>Как се играе играта</a:t>
            </a:r>
            <a:endParaRPr lang="en-US" sz="4800" dirty="0"/>
          </a:p>
        </p:txBody>
      </p:sp>
      <p:sp>
        <p:nvSpPr>
          <p:cNvPr id="3" name="Subtitle 2"/>
          <p:cNvSpPr>
            <a:spLocks noGrp="1"/>
          </p:cNvSpPr>
          <p:nvPr>
            <p:ph type="subTitle" idx="1"/>
          </p:nvPr>
        </p:nvSpPr>
        <p:spPr>
          <a:xfrm>
            <a:off x="1177982" y="2412230"/>
            <a:ext cx="9418320" cy="1691640"/>
          </a:xfrm>
        </p:spPr>
        <p:txBody>
          <a:bodyPr>
            <a:normAutofit fontScale="92500"/>
          </a:bodyPr>
          <a:lstStyle/>
          <a:p>
            <a:r>
              <a:rPr lang="bg-BG" dirty="0"/>
              <a:t>Нашата игра </a:t>
            </a:r>
            <a:r>
              <a:rPr lang="de-DE" dirty="0" err="1"/>
              <a:t>WordGuessingGame</a:t>
            </a:r>
            <a:r>
              <a:rPr lang="bg-BG" dirty="0"/>
              <a:t> (игра на познаване на думи) е написана на С++ за 1 играч. Самата програма се състои от блок букви, които са 10х10. След като са изведени, играчът има правото да въведе „1“, за да може след това да предположи думата, или да въведе „2“, за да може преди това да му се даде </a:t>
            </a:r>
            <a:r>
              <a:rPr lang="bg-BG" dirty="0" err="1"/>
              <a:t>жокер</a:t>
            </a:r>
            <a:r>
              <a:rPr lang="bg-BG" dirty="0"/>
              <a:t> за дължината на думата.</a:t>
            </a:r>
            <a:endParaRPr lang="en-US" dirty="0"/>
          </a:p>
          <a:p>
            <a:endParaRPr lang="en-US" dirty="0"/>
          </a:p>
        </p:txBody>
      </p:sp>
      <p:pic>
        <p:nvPicPr>
          <p:cNvPr id="4" name="Third">
            <a:hlinkClick r:id="" action="ppaction://media"/>
            <a:extLst>
              <a:ext uri="{FF2B5EF4-FFF2-40B4-BE49-F238E27FC236}">
                <a16:creationId xmlns:a16="http://schemas.microsoft.com/office/drawing/2014/main" xmlns="" id="{30379EEB-A8B7-41D3-A22B-674AFE694A1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362540" y="4420161"/>
            <a:ext cx="609600" cy="609600"/>
          </a:xfrm>
          <a:prstGeom prst="rect">
            <a:avLst/>
          </a:prstGeom>
        </p:spPr>
      </p:pic>
    </p:spTree>
    <p:extLst>
      <p:ext uri="{BB962C8B-B14F-4D97-AF65-F5344CB8AC3E}">
        <p14:creationId xmlns:p14="http://schemas.microsoft.com/office/powerpoint/2010/main" val="577987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9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637562"/>
            <a:ext cx="9418320" cy="983609"/>
          </a:xfrm>
        </p:spPr>
        <p:txBody>
          <a:bodyPr>
            <a:normAutofit/>
          </a:bodyPr>
          <a:lstStyle/>
          <a:p>
            <a:r>
              <a:rPr lang="bg-BG" sz="5400" dirty="0"/>
              <a:t>Как се трупат точки</a:t>
            </a:r>
            <a:endParaRPr lang="en-US" sz="5400" dirty="0"/>
          </a:p>
        </p:txBody>
      </p:sp>
      <p:sp>
        <p:nvSpPr>
          <p:cNvPr id="3" name="Subtitle 2"/>
          <p:cNvSpPr>
            <a:spLocks noGrp="1"/>
          </p:cNvSpPr>
          <p:nvPr>
            <p:ph type="subTitle" idx="1"/>
          </p:nvPr>
        </p:nvSpPr>
        <p:spPr>
          <a:xfrm>
            <a:off x="1261872" y="2216791"/>
            <a:ext cx="9418320" cy="1691640"/>
          </a:xfrm>
        </p:spPr>
        <p:txBody>
          <a:bodyPr/>
          <a:lstStyle/>
          <a:p>
            <a:r>
              <a:rPr lang="bg-BG" dirty="0"/>
              <a:t>В нашата игра се трупат точки, като след като бъде изведен блокът от букви, играчът трябва да открие скритата дума и да я въведе като отговор. Ако въведената от него дума е правилна печели 1 точка.</a:t>
            </a:r>
            <a:endParaRPr lang="en-US" dirty="0"/>
          </a:p>
          <a:p>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547380" y="4016688"/>
            <a:ext cx="487363" cy="487363"/>
          </a:xfrm>
          <a:prstGeom prst="rect">
            <a:avLst/>
          </a:prstGeom>
        </p:spPr>
      </p:pic>
    </p:spTree>
    <p:extLst>
      <p:ext uri="{BB962C8B-B14F-4D97-AF65-F5344CB8AC3E}">
        <p14:creationId xmlns:p14="http://schemas.microsoft.com/office/powerpoint/2010/main" val="78961369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36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9927" y="687897"/>
            <a:ext cx="9418320" cy="1109444"/>
          </a:xfrm>
        </p:spPr>
        <p:txBody>
          <a:bodyPr>
            <a:normAutofit/>
          </a:bodyPr>
          <a:lstStyle/>
          <a:p>
            <a:r>
              <a:rPr lang="bg-BG" sz="6000" dirty="0"/>
              <a:t>Функции на играта</a:t>
            </a:r>
            <a:endParaRPr lang="en-US" sz="6000" dirty="0"/>
          </a:p>
        </p:txBody>
      </p:sp>
      <p:pic>
        <p:nvPicPr>
          <p:cNvPr id="4" name="Picture 3"/>
          <p:cNvPicPr>
            <a:picLocks noChangeAspect="1"/>
          </p:cNvPicPr>
          <p:nvPr/>
        </p:nvPicPr>
        <p:blipFill>
          <a:blip r:embed="rId4"/>
          <a:stretch>
            <a:fillRect/>
          </a:stretch>
        </p:blipFill>
        <p:spPr>
          <a:xfrm>
            <a:off x="1319515" y="2887415"/>
            <a:ext cx="9754961" cy="1771897"/>
          </a:xfrm>
          <a:prstGeom prst="rect">
            <a:avLst/>
          </a:prstGeom>
        </p:spPr>
      </p:pic>
      <p:pic>
        <p:nvPicPr>
          <p:cNvPr id="3" name="Recorded Sound">
            <a:hlinkClick r:id="" action="ppaction://media"/>
            <a:extLst>
              <a:ext uri="{FF2B5EF4-FFF2-40B4-BE49-F238E27FC236}">
                <a16:creationId xmlns:a16="http://schemas.microsoft.com/office/drawing/2014/main" xmlns="" id="{09C8A5B8-D8D9-41CC-A5CF-B326363921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925017" y="1187741"/>
            <a:ext cx="609600" cy="609600"/>
          </a:xfrm>
          <a:prstGeom prst="rect">
            <a:avLst/>
          </a:prstGeom>
        </p:spPr>
      </p:pic>
    </p:spTree>
    <p:extLst>
      <p:ext uri="{BB962C8B-B14F-4D97-AF65-F5344CB8AC3E}">
        <p14:creationId xmlns:p14="http://schemas.microsoft.com/office/powerpoint/2010/main" val="2130232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41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65875" y="755009"/>
            <a:ext cx="10012932" cy="604008"/>
          </a:xfrm>
        </p:spPr>
        <p:txBody>
          <a:bodyPr>
            <a:noAutofit/>
          </a:bodyPr>
          <a:lstStyle/>
          <a:p>
            <a:r>
              <a:rPr lang="bg-BG" sz="5400" dirty="0"/>
              <a:t>Функции на игралното поле</a:t>
            </a:r>
            <a:endParaRPr lang="en-US" sz="5400" dirty="0"/>
          </a:p>
        </p:txBody>
      </p:sp>
      <p:pic>
        <p:nvPicPr>
          <p:cNvPr id="4" name="Picture 3"/>
          <p:cNvPicPr>
            <a:picLocks noChangeAspect="1"/>
          </p:cNvPicPr>
          <p:nvPr/>
        </p:nvPicPr>
        <p:blipFill>
          <a:blip r:embed="rId4"/>
          <a:stretch>
            <a:fillRect/>
          </a:stretch>
        </p:blipFill>
        <p:spPr>
          <a:xfrm>
            <a:off x="624309" y="2175977"/>
            <a:ext cx="3679243" cy="3684066"/>
          </a:xfrm>
          <a:prstGeom prst="rect">
            <a:avLst/>
          </a:prstGeom>
        </p:spPr>
      </p:pic>
      <p:pic>
        <p:nvPicPr>
          <p:cNvPr id="5" name="Picture 4"/>
          <p:cNvPicPr>
            <a:picLocks noChangeAspect="1"/>
          </p:cNvPicPr>
          <p:nvPr/>
        </p:nvPicPr>
        <p:blipFill>
          <a:blip r:embed="rId5"/>
          <a:stretch>
            <a:fillRect/>
          </a:stretch>
        </p:blipFill>
        <p:spPr>
          <a:xfrm>
            <a:off x="4332913" y="2175977"/>
            <a:ext cx="3678856" cy="3684066"/>
          </a:xfrm>
          <a:prstGeom prst="rect">
            <a:avLst/>
          </a:prstGeom>
        </p:spPr>
      </p:pic>
      <p:pic>
        <p:nvPicPr>
          <p:cNvPr id="6" name="Picture 5"/>
          <p:cNvPicPr>
            <a:picLocks noChangeAspect="1"/>
          </p:cNvPicPr>
          <p:nvPr/>
        </p:nvPicPr>
        <p:blipFill>
          <a:blip r:embed="rId6"/>
          <a:stretch>
            <a:fillRect/>
          </a:stretch>
        </p:blipFill>
        <p:spPr>
          <a:xfrm>
            <a:off x="8041131" y="2175977"/>
            <a:ext cx="3976112" cy="3686796"/>
          </a:xfrm>
          <a:prstGeom prst="rect">
            <a:avLst/>
          </a:prstGeom>
        </p:spPr>
      </p:pic>
      <p:sp>
        <p:nvSpPr>
          <p:cNvPr id="8" name="TextBox 7"/>
          <p:cNvSpPr txBox="1"/>
          <p:nvPr/>
        </p:nvSpPr>
        <p:spPr>
          <a:xfrm>
            <a:off x="2078036" y="5956184"/>
            <a:ext cx="771787" cy="369332"/>
          </a:xfrm>
          <a:prstGeom prst="rect">
            <a:avLst/>
          </a:prstGeom>
          <a:noFill/>
        </p:spPr>
        <p:txBody>
          <a:bodyPr wrap="square" rtlCol="0">
            <a:spAutoFit/>
          </a:bodyPr>
          <a:lstStyle/>
          <a:p>
            <a:r>
              <a:rPr lang="de-DE" dirty="0"/>
              <a:t>1</a:t>
            </a:r>
            <a:endParaRPr lang="en-US" dirty="0"/>
          </a:p>
        </p:txBody>
      </p:sp>
      <p:sp>
        <p:nvSpPr>
          <p:cNvPr id="9" name="TextBox 8"/>
          <p:cNvSpPr txBox="1"/>
          <p:nvPr/>
        </p:nvSpPr>
        <p:spPr>
          <a:xfrm>
            <a:off x="5899699" y="5956184"/>
            <a:ext cx="545284" cy="369332"/>
          </a:xfrm>
          <a:prstGeom prst="rect">
            <a:avLst/>
          </a:prstGeom>
          <a:noFill/>
        </p:spPr>
        <p:txBody>
          <a:bodyPr wrap="square" rtlCol="0">
            <a:spAutoFit/>
          </a:bodyPr>
          <a:lstStyle/>
          <a:p>
            <a:r>
              <a:rPr lang="de-DE" dirty="0"/>
              <a:t>2</a:t>
            </a:r>
            <a:endParaRPr lang="en-US" dirty="0"/>
          </a:p>
        </p:txBody>
      </p:sp>
      <p:sp>
        <p:nvSpPr>
          <p:cNvPr id="10" name="TextBox 9"/>
          <p:cNvSpPr txBox="1"/>
          <p:nvPr/>
        </p:nvSpPr>
        <p:spPr>
          <a:xfrm>
            <a:off x="9798489" y="5956184"/>
            <a:ext cx="461395" cy="369332"/>
          </a:xfrm>
          <a:prstGeom prst="rect">
            <a:avLst/>
          </a:prstGeom>
          <a:noFill/>
        </p:spPr>
        <p:txBody>
          <a:bodyPr wrap="square" rtlCol="0">
            <a:spAutoFit/>
          </a:bodyPr>
          <a:lstStyle/>
          <a:p>
            <a:r>
              <a:rPr lang="de-DE" dirty="0"/>
              <a:t>3</a:t>
            </a:r>
            <a:endParaRPr lang="en-US"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907478" y="1452428"/>
            <a:ext cx="487363" cy="487363"/>
          </a:xfrm>
          <a:prstGeom prst="rect">
            <a:avLst/>
          </a:prstGeom>
        </p:spPr>
      </p:pic>
    </p:spTree>
    <p:extLst>
      <p:ext uri="{BB962C8B-B14F-4D97-AF65-F5344CB8AC3E}">
        <p14:creationId xmlns:p14="http://schemas.microsoft.com/office/powerpoint/2010/main" val="14417799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517"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bg-BG" dirty="0"/>
              <a:t>Благодаря за вниманието</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601132125"/>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1F3672F-4ECD-442D-A450-8D0D8AE9AB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E274086-DBC4-4534-ADD1-A99867C702D6}">
  <ds:schemaRefs>
    <ds:schemaRef ds:uri="http://schemas.microsoft.com/sharepoint/v3/contenttype/forms"/>
  </ds:schemaRefs>
</ds:datastoreItem>
</file>

<file path=customXml/itemProps3.xml><?xml version="1.0" encoding="utf-8"?>
<ds:datastoreItem xmlns:ds="http://schemas.openxmlformats.org/officeDocument/2006/customXml" ds:itemID="{7BC17B96-44E1-4D27-8275-49488FA5EBD9}">
  <ds:schemaRefs>
    <ds:schemaRef ds:uri="http://purl.org/dc/dcmitype/"/>
    <ds:schemaRef ds:uri="http://schemas.microsoft.com/office/2006/documentManagement/types"/>
    <ds:schemaRef ds:uri="http://schemas.microsoft.com/office/infopath/2007/PartnerControls"/>
    <ds:schemaRef ds:uri="http://purl.org/dc/terms/"/>
    <ds:schemaRef ds:uri="http://schemas.openxmlformats.org/package/2006/metadata/core-properties"/>
    <ds:schemaRef ds:uri="71af3243-3dd4-4a8d-8c0d-dd76da1f02a5"/>
    <ds:schemaRef ds:uri="http://www.w3.org/XML/1998/namespace"/>
    <ds:schemaRef ds:uri="16c05727-aa75-4e4a-9b5f-8a80a1165891"/>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tf67347921_win32</Template>
  <TotalTime>0</TotalTime>
  <Words>160</Words>
  <Application>Microsoft Office PowerPoint</Application>
  <PresentationFormat>Widescreen</PresentationFormat>
  <Paragraphs>20</Paragraphs>
  <Slides>7</Slides>
  <Notes>0</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Century Schoolbook</vt:lpstr>
      <vt:lpstr>Wingdings 2</vt:lpstr>
      <vt:lpstr>View</vt:lpstr>
      <vt:lpstr>WordGuessingGame</vt:lpstr>
      <vt:lpstr>Съдържание</vt:lpstr>
      <vt:lpstr>Как се играе играта</vt:lpstr>
      <vt:lpstr>Как се трупат точки</vt:lpstr>
      <vt:lpstr>Функции на играта</vt:lpstr>
      <vt:lpstr>Функции на игралното поле</vt:lpstr>
      <vt:lpstr>Благодаря за вниманието</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WordGuessingGame</dc:title>
  <dc:creator/>
  <cp:lastModifiedBy/>
  <cp:revision>4</cp:revision>
  <dcterms:created xsi:type="dcterms:W3CDTF">2021-02-28T10:24:17Z</dcterms:created>
  <dcterms:modified xsi:type="dcterms:W3CDTF">2021-03-01T19:31:00Z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